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custDataLst>
    <p:tags r:id="rId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90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5554-F0F1-47CC-BA18-ACDED6A7673D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00E4-0B10-4BB3-BAEF-5FEE9EF8BB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5554-F0F1-47CC-BA18-ACDED6A7673D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00E4-0B10-4BB3-BAEF-5FEE9EF8BB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5554-F0F1-47CC-BA18-ACDED6A7673D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00E4-0B10-4BB3-BAEF-5FEE9EF8BB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5554-F0F1-47CC-BA18-ACDED6A7673D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00E4-0B10-4BB3-BAEF-5FEE9EF8BB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5554-F0F1-47CC-BA18-ACDED6A7673D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00E4-0B10-4BB3-BAEF-5FEE9EF8BB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5554-F0F1-47CC-BA18-ACDED6A7673D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00E4-0B10-4BB3-BAEF-5FEE9EF8BB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5554-F0F1-47CC-BA18-ACDED6A7673D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00E4-0B10-4BB3-BAEF-5FEE9EF8BB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5554-F0F1-47CC-BA18-ACDED6A7673D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00E4-0B10-4BB3-BAEF-5FEE9EF8BB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5554-F0F1-47CC-BA18-ACDED6A7673D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00E4-0B10-4BB3-BAEF-5FEE9EF8BB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5554-F0F1-47CC-BA18-ACDED6A7673D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00E4-0B10-4BB3-BAEF-5FEE9EF8BB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5554-F0F1-47CC-BA18-ACDED6A7673D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00E4-0B10-4BB3-BAEF-5FEE9EF8BB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15554-F0F1-47CC-BA18-ACDED6A7673D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300E4-0B10-4BB3-BAEF-5FEE9EF8BBD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27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1</a:t>
            </a:r>
            <a:r>
              <a:rPr lang="ru-RU" dirty="0"/>
              <a:t>. Выполните действие:  – 29 + 50. </a:t>
            </a:r>
            <a:br>
              <a:rPr lang="ru-RU" dirty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0" y="1484784"/>
            <a:ext cx="3466728" cy="4525963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79</a:t>
            </a:r>
            <a:br>
              <a:rPr lang="ru-RU" dirty="0" smtClean="0"/>
            </a:br>
            <a:r>
              <a:rPr lang="ru-RU" dirty="0" smtClean="0"/>
              <a:t>		</a:t>
            </a:r>
          </a:p>
          <a:p>
            <a:pPr marL="514350" indent="-514350">
              <a:buAutoNum type="arabicParenR"/>
            </a:pPr>
            <a:r>
              <a:rPr lang="ru-RU" dirty="0" smtClean="0"/>
              <a:t>21			</a:t>
            </a:r>
          </a:p>
          <a:p>
            <a:pPr marL="514350" indent="-514350">
              <a:buAutoNum type="arabicParenR"/>
            </a:pPr>
            <a:r>
              <a:rPr lang="ru-RU" dirty="0" smtClean="0"/>
              <a:t>– 21			</a:t>
            </a:r>
          </a:p>
          <a:p>
            <a:pPr marL="514350" indent="-514350">
              <a:buAutoNum type="arabicParenR"/>
            </a:pPr>
            <a:r>
              <a:rPr lang="ru-RU" dirty="0" smtClean="0"/>
              <a:t>– 79</a:t>
            </a:r>
            <a:endParaRPr lang="ru-RU" dirty="0"/>
          </a:p>
        </p:txBody>
      </p:sp>
      <p:sp>
        <p:nvSpPr>
          <p:cNvPr id="12" name="TIMER"/>
          <p:cNvSpPr/>
          <p:nvPr/>
        </p:nvSpPr>
        <p:spPr>
          <a:xfrm>
            <a:off x="7092280" y="4864100"/>
            <a:ext cx="1587500" cy="63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smtClean="0"/>
              <a:t>00:30</a:t>
            </a:r>
            <a:endParaRPr lang="ru-RU" sz="3200" b="1" dirty="0"/>
          </a:p>
        </p:txBody>
      </p:sp>
      <p:sp>
        <p:nvSpPr>
          <p:cNvPr id="13" name="VOTENO"/>
          <p:cNvSpPr/>
          <p:nvPr/>
        </p:nvSpPr>
        <p:spPr>
          <a:xfrm>
            <a:off x="4572000" y="6070600"/>
            <a:ext cx="17373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Проголовал:16</a:t>
            </a:r>
            <a:endParaRPr lang="ru-RU" sz="1600" b="1"/>
          </a:p>
        </p:txBody>
      </p:sp>
      <p:sp>
        <p:nvSpPr>
          <p:cNvPr id="14" name="PARTICIPATE"/>
          <p:cNvSpPr/>
          <p:nvPr/>
        </p:nvSpPr>
        <p:spPr>
          <a:xfrm>
            <a:off x="2923540" y="6070600"/>
            <a:ext cx="15849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Голосующих:30</a:t>
            </a:r>
            <a:endParaRPr lang="ru-RU" sz="1600" b="1"/>
          </a:p>
        </p:txBody>
      </p:sp>
      <p:pic>
        <p:nvPicPr>
          <p:cNvPr id="19" name="pic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1485900"/>
            <a:ext cx="5080000" cy="3695700"/>
          </a:xfrm>
          <a:prstGeom prst="rect">
            <a:avLst/>
          </a:prstGeom>
        </p:spPr>
      </p:pic>
      <p:sp>
        <p:nvSpPr>
          <p:cNvPr id="9" name="optionText"/>
          <p:cNvSpPr txBox="1"/>
          <p:nvPr/>
        </p:nvSpPr>
        <p:spPr>
          <a:xfrm>
            <a:off x="457200" y="1524000"/>
            <a:ext cx="4572000" cy="4991100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Опция1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Опция2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Опция3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Опция4</a:t>
            </a:r>
            <a:endParaRPr lang="ru-RU" sz="2200">
              <a:latin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7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2</a:t>
            </a:r>
            <a:r>
              <a:rPr lang="ru-RU" dirty="0"/>
              <a:t>. Укажите наибольшее по модулю </a:t>
            </a:r>
            <a:r>
              <a:rPr lang="ru-RU" dirty="0" smtClean="0"/>
              <a:t>число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20072" y="1484784"/>
            <a:ext cx="2602632" cy="4525963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– </a:t>
            </a:r>
            <a:r>
              <a:rPr lang="ru-RU" dirty="0"/>
              <a:t>13,97		</a:t>
            </a:r>
          </a:p>
          <a:p>
            <a:pPr marL="514350" indent="-514350">
              <a:buAutoNum type="arabicParenR"/>
            </a:pPr>
            <a:r>
              <a:rPr lang="ru-RU" dirty="0" smtClean="0"/>
              <a:t>6,3</a:t>
            </a:r>
            <a:r>
              <a:rPr lang="ru-RU" dirty="0"/>
              <a:t>			</a:t>
            </a:r>
          </a:p>
          <a:p>
            <a:pPr marL="514350" indent="-514350">
              <a:buAutoNum type="arabicParenR"/>
            </a:pPr>
            <a:r>
              <a:rPr lang="ru-RU" dirty="0" smtClean="0"/>
              <a:t>53,8</a:t>
            </a:r>
            <a:r>
              <a:rPr lang="ru-RU" dirty="0"/>
              <a:t>		</a:t>
            </a:r>
          </a:p>
          <a:p>
            <a:pPr marL="514350" indent="-514350">
              <a:buAutoNum type="arabicParenR"/>
            </a:pPr>
            <a:r>
              <a:rPr lang="ru-RU" dirty="0" smtClean="0"/>
              <a:t>– </a:t>
            </a:r>
            <a:r>
              <a:rPr lang="ru-RU" dirty="0"/>
              <a:t>2,4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optionText"/>
          <p:cNvSpPr txBox="1"/>
          <p:nvPr/>
        </p:nvSpPr>
        <p:spPr>
          <a:xfrm>
            <a:off x="457200" y="1524000"/>
            <a:ext cx="4572000" cy="4991100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Опция1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Опция2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Опция3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Опция4</a:t>
            </a:r>
            <a:endParaRPr lang="ru-RU" sz="2200">
              <a:latin typeface="Arial"/>
            </a:endParaRPr>
          </a:p>
        </p:txBody>
      </p:sp>
      <p:sp>
        <p:nvSpPr>
          <p:cNvPr id="9" name="TIMER"/>
          <p:cNvSpPr/>
          <p:nvPr/>
        </p:nvSpPr>
        <p:spPr>
          <a:xfrm>
            <a:off x="7164288" y="5453743"/>
            <a:ext cx="1587500" cy="63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smtClean="0"/>
              <a:t>00:00</a:t>
            </a:r>
            <a:endParaRPr lang="ru-RU" sz="3200" b="1"/>
          </a:p>
        </p:txBody>
      </p:sp>
      <p:sp>
        <p:nvSpPr>
          <p:cNvPr id="10" name="VOTENO"/>
          <p:cNvSpPr/>
          <p:nvPr/>
        </p:nvSpPr>
        <p:spPr>
          <a:xfrm>
            <a:off x="4572000" y="6070600"/>
            <a:ext cx="17373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Проголовал:17</a:t>
            </a:r>
            <a:endParaRPr lang="ru-RU" sz="1600" b="1"/>
          </a:p>
        </p:txBody>
      </p:sp>
      <p:sp>
        <p:nvSpPr>
          <p:cNvPr id="11" name="PARTICIPATE"/>
          <p:cNvSpPr/>
          <p:nvPr/>
        </p:nvSpPr>
        <p:spPr>
          <a:xfrm>
            <a:off x="2923540" y="6070600"/>
            <a:ext cx="15849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Голосующих:30</a:t>
            </a:r>
            <a:endParaRPr lang="ru-RU" sz="1600" b="1"/>
          </a:p>
        </p:txBody>
      </p:sp>
      <p:pic>
        <p:nvPicPr>
          <p:cNvPr id="17" name="pic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1485900"/>
            <a:ext cx="5080000" cy="36957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82082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3.</a:t>
            </a:r>
            <a:r>
              <a:rPr lang="ru-RU" dirty="0"/>
              <a:t> Сколько целых чисел расположено на координатной прямой между числами – 7 и 8?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96136" y="2132856"/>
            <a:ext cx="2674640" cy="4525963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12</a:t>
            </a:r>
            <a:r>
              <a:rPr lang="ru-RU" dirty="0"/>
              <a:t>		</a:t>
            </a:r>
          </a:p>
          <a:p>
            <a:pPr marL="514350" indent="-514350">
              <a:buAutoNum type="arabicParenR"/>
            </a:pPr>
            <a:r>
              <a:rPr lang="ru-RU" dirty="0" smtClean="0"/>
              <a:t>13</a:t>
            </a:r>
            <a:r>
              <a:rPr lang="ru-RU" dirty="0"/>
              <a:t>			</a:t>
            </a:r>
          </a:p>
          <a:p>
            <a:pPr marL="514350" indent="-514350">
              <a:buAutoNum type="arabicParenR"/>
            </a:pPr>
            <a:r>
              <a:rPr lang="ru-RU" dirty="0" smtClean="0"/>
              <a:t>14</a:t>
            </a:r>
            <a:r>
              <a:rPr lang="ru-RU" dirty="0"/>
              <a:t>		</a:t>
            </a:r>
          </a:p>
          <a:p>
            <a:pPr marL="514350" indent="-514350">
              <a:buAutoNum type="arabicParenR"/>
            </a:pPr>
            <a:r>
              <a:rPr lang="ru-RU" dirty="0" smtClean="0"/>
              <a:t>15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6" name="optionText"/>
          <p:cNvSpPr txBox="1"/>
          <p:nvPr/>
        </p:nvSpPr>
        <p:spPr>
          <a:xfrm>
            <a:off x="457200" y="1524000"/>
            <a:ext cx="4572000" cy="4991100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Опция1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Опция2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Опция3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Опция4</a:t>
            </a:r>
            <a:endParaRPr lang="ru-RU" sz="2200">
              <a:latin typeface="Arial"/>
            </a:endParaRPr>
          </a:p>
        </p:txBody>
      </p:sp>
      <p:sp>
        <p:nvSpPr>
          <p:cNvPr id="9" name="TIMER"/>
          <p:cNvSpPr/>
          <p:nvPr/>
        </p:nvSpPr>
        <p:spPr>
          <a:xfrm>
            <a:off x="7397385" y="5221514"/>
            <a:ext cx="1587500" cy="63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smtClean="0"/>
              <a:t>00:00</a:t>
            </a:r>
            <a:endParaRPr lang="ru-RU" sz="3200" b="1"/>
          </a:p>
        </p:txBody>
      </p:sp>
      <p:sp>
        <p:nvSpPr>
          <p:cNvPr id="10" name="VOTENO"/>
          <p:cNvSpPr/>
          <p:nvPr/>
        </p:nvSpPr>
        <p:spPr>
          <a:xfrm>
            <a:off x="4572000" y="6070600"/>
            <a:ext cx="17373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Проголовал:17</a:t>
            </a:r>
            <a:endParaRPr lang="ru-RU" sz="1600" b="1"/>
          </a:p>
        </p:txBody>
      </p:sp>
      <p:sp>
        <p:nvSpPr>
          <p:cNvPr id="11" name="PARTICIPATE"/>
          <p:cNvSpPr/>
          <p:nvPr/>
        </p:nvSpPr>
        <p:spPr>
          <a:xfrm>
            <a:off x="2923540" y="6070600"/>
            <a:ext cx="15849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Голосующих:30</a:t>
            </a:r>
            <a:endParaRPr lang="ru-RU" sz="1600" b="1"/>
          </a:p>
        </p:txBody>
      </p:sp>
      <p:pic>
        <p:nvPicPr>
          <p:cNvPr id="17" name="pic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1485900"/>
            <a:ext cx="5080000" cy="36957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7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4</a:t>
            </a:r>
            <a:r>
              <a:rPr lang="ru-RU" dirty="0" smtClean="0"/>
              <a:t>. </a:t>
            </a:r>
            <a:r>
              <a:rPr lang="ru-RU" dirty="0"/>
              <a:t>Выполните действие:  – 14 + 90. 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60032" y="1196752"/>
            <a:ext cx="3250704" cy="4525963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AutoNum type="arabicParenR"/>
            </a:pPr>
            <a:r>
              <a:rPr lang="ru-RU" dirty="0" smtClean="0"/>
              <a:t>– </a:t>
            </a:r>
            <a:r>
              <a:rPr lang="ru-RU" dirty="0"/>
              <a:t>76		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ru-RU" dirty="0" smtClean="0"/>
              <a:t>76</a:t>
            </a:r>
            <a:r>
              <a:rPr lang="ru-RU" dirty="0"/>
              <a:t>		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ru-RU" dirty="0" smtClean="0"/>
              <a:t>– </a:t>
            </a:r>
            <a:r>
              <a:rPr lang="ru-RU" dirty="0"/>
              <a:t>104		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ru-RU" dirty="0" smtClean="0"/>
              <a:t>104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6" name="optionText"/>
          <p:cNvSpPr txBox="1"/>
          <p:nvPr/>
        </p:nvSpPr>
        <p:spPr>
          <a:xfrm>
            <a:off x="457200" y="1524000"/>
            <a:ext cx="4572000" cy="4991100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Опция1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Опция2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Опция3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Опция4</a:t>
            </a:r>
            <a:endParaRPr lang="ru-RU" sz="2200">
              <a:latin typeface="Arial"/>
            </a:endParaRPr>
          </a:p>
        </p:txBody>
      </p:sp>
      <p:sp>
        <p:nvSpPr>
          <p:cNvPr id="9" name="TIMER"/>
          <p:cNvSpPr/>
          <p:nvPr/>
        </p:nvSpPr>
        <p:spPr>
          <a:xfrm>
            <a:off x="7020272" y="4546600"/>
            <a:ext cx="1587500" cy="63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smtClean="0"/>
              <a:t>00:00</a:t>
            </a:r>
            <a:endParaRPr lang="ru-RU" sz="3200" b="1"/>
          </a:p>
        </p:txBody>
      </p:sp>
      <p:sp>
        <p:nvSpPr>
          <p:cNvPr id="10" name="VOTENO"/>
          <p:cNvSpPr/>
          <p:nvPr/>
        </p:nvSpPr>
        <p:spPr>
          <a:xfrm>
            <a:off x="4572000" y="6070600"/>
            <a:ext cx="17373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Проголовал:17</a:t>
            </a:r>
            <a:endParaRPr lang="ru-RU" sz="1600" b="1"/>
          </a:p>
        </p:txBody>
      </p:sp>
      <p:sp>
        <p:nvSpPr>
          <p:cNvPr id="11" name="PARTICIPATE"/>
          <p:cNvSpPr/>
          <p:nvPr/>
        </p:nvSpPr>
        <p:spPr>
          <a:xfrm>
            <a:off x="2923540" y="6070600"/>
            <a:ext cx="15849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Голосующих:30</a:t>
            </a:r>
            <a:endParaRPr lang="ru-RU" sz="1600" b="1"/>
          </a:p>
        </p:txBody>
      </p:sp>
      <p:pic>
        <p:nvPicPr>
          <p:cNvPr id="16" name="pic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1485900"/>
            <a:ext cx="5080000" cy="36957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38701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5. Укажите </a:t>
            </a:r>
            <a:r>
              <a:rPr lang="ru-RU" dirty="0"/>
              <a:t>наименьшее по модулю число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76056" y="1628800"/>
            <a:ext cx="3610744" cy="4525963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AutoNum type="arabicParenR"/>
            </a:pPr>
            <a:r>
              <a:rPr lang="ru-RU" dirty="0" smtClean="0"/>
              <a:t>– </a:t>
            </a:r>
            <a:r>
              <a:rPr lang="ru-RU" dirty="0"/>
              <a:t>13,97		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ru-RU" dirty="0" smtClean="0"/>
              <a:t>6,3</a:t>
            </a:r>
            <a:r>
              <a:rPr lang="ru-RU" dirty="0"/>
              <a:t>		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ru-RU" dirty="0" smtClean="0"/>
              <a:t>53,8</a:t>
            </a:r>
            <a:r>
              <a:rPr lang="ru-RU" dirty="0"/>
              <a:t>	</a:t>
            </a:r>
            <a:endParaRPr lang="ru-RU" dirty="0" smtClean="0"/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ru-RU" dirty="0" smtClean="0"/>
              <a:t> </a:t>
            </a:r>
            <a:r>
              <a:rPr lang="ru-RU" dirty="0"/>
              <a:t>– 2,4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optionText"/>
          <p:cNvSpPr txBox="1"/>
          <p:nvPr/>
        </p:nvSpPr>
        <p:spPr>
          <a:xfrm>
            <a:off x="457200" y="1524000"/>
            <a:ext cx="4572000" cy="4991100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Опция1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Опция2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Опция3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Опция4</a:t>
            </a:r>
            <a:endParaRPr lang="ru-RU" sz="2200">
              <a:latin typeface="Arial"/>
            </a:endParaRPr>
          </a:p>
        </p:txBody>
      </p:sp>
      <p:sp>
        <p:nvSpPr>
          <p:cNvPr id="9" name="TIMER"/>
          <p:cNvSpPr/>
          <p:nvPr/>
        </p:nvSpPr>
        <p:spPr>
          <a:xfrm>
            <a:off x="7236296" y="4864100"/>
            <a:ext cx="1587500" cy="63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smtClean="0"/>
              <a:t>00:00</a:t>
            </a:r>
            <a:endParaRPr lang="ru-RU" sz="3200" b="1"/>
          </a:p>
        </p:txBody>
      </p:sp>
      <p:sp>
        <p:nvSpPr>
          <p:cNvPr id="10" name="VOTENO"/>
          <p:cNvSpPr/>
          <p:nvPr/>
        </p:nvSpPr>
        <p:spPr>
          <a:xfrm>
            <a:off x="4572000" y="6070600"/>
            <a:ext cx="17373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Проголовал:17</a:t>
            </a:r>
            <a:endParaRPr lang="ru-RU" sz="1600" b="1"/>
          </a:p>
        </p:txBody>
      </p:sp>
      <p:sp>
        <p:nvSpPr>
          <p:cNvPr id="11" name="PARTICIPATE"/>
          <p:cNvSpPr/>
          <p:nvPr/>
        </p:nvSpPr>
        <p:spPr>
          <a:xfrm>
            <a:off x="2923540" y="6070600"/>
            <a:ext cx="15849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Голосующих:30</a:t>
            </a:r>
            <a:endParaRPr lang="ru-RU" sz="1600" b="1"/>
          </a:p>
        </p:txBody>
      </p:sp>
      <p:pic>
        <p:nvPicPr>
          <p:cNvPr id="16" name="pic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1485900"/>
            <a:ext cx="5080000" cy="36957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79512" y="22048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6</a:t>
            </a:r>
            <a:r>
              <a:rPr lang="ru-RU" b="1" dirty="0" smtClean="0"/>
              <a:t>.</a:t>
            </a:r>
            <a:r>
              <a:rPr lang="ru-RU" dirty="0" smtClean="0"/>
              <a:t> </a:t>
            </a:r>
            <a:r>
              <a:rPr lang="ru-RU" dirty="0"/>
              <a:t>Вычислите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– 10 + (– 11) + 12 –  (– 13) + (– 14) + 15 + (– 16).</a:t>
            </a:r>
            <a:br>
              <a:rPr lang="ru-RU" dirty="0"/>
            </a:br>
            <a:endParaRPr lang="ru-RU" dirty="0"/>
          </a:p>
        </p:txBody>
      </p:sp>
      <p:sp>
        <p:nvSpPr>
          <p:cNvPr id="4" name="TIMER"/>
          <p:cNvSpPr/>
          <p:nvPr/>
        </p:nvSpPr>
        <p:spPr>
          <a:xfrm>
            <a:off x="7429500" y="254000"/>
            <a:ext cx="1587500" cy="63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smtClean="0"/>
              <a:t>00:00</a:t>
            </a:r>
            <a:endParaRPr lang="ru-RU" sz="3200" b="1" dirty="0"/>
          </a:p>
        </p:txBody>
      </p:sp>
      <p:sp>
        <p:nvSpPr>
          <p:cNvPr id="5" name="VOTENO"/>
          <p:cNvSpPr/>
          <p:nvPr/>
        </p:nvSpPr>
        <p:spPr>
          <a:xfrm>
            <a:off x="4572000" y="6070600"/>
            <a:ext cx="17373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Проголовал:14</a:t>
            </a:r>
            <a:endParaRPr lang="ru-RU" sz="1600" b="1"/>
          </a:p>
        </p:txBody>
      </p:sp>
      <p:sp>
        <p:nvSpPr>
          <p:cNvPr id="6" name="PARTICIPATE"/>
          <p:cNvSpPr/>
          <p:nvPr/>
        </p:nvSpPr>
        <p:spPr>
          <a:xfrm>
            <a:off x="2923540" y="6070600"/>
            <a:ext cx="15849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Голосующих:30</a:t>
            </a:r>
            <a:endParaRPr lang="ru-RU" sz="1600" b="1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b1694b5c-adbb-4d22-95a6-40c028bedf63.mdb"/>
  <p:tag name="ARS_RESPONSE_PERSONNUM" val="3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Choic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PICTRUE_SHOWBYHAND" val="0"/>
  <p:tag name="ARS_CHOICE_OPTIONLIMIT" val="1"/>
  <p:tag name="ARS_RESPONSEPARA_CANVOTE" val="cvAll"/>
  <p:tag name="ARS_RESPONSEPARA_NAMEMODE" val="1"/>
  <p:tag name="ARS_KEYPADPARA_SUBMITMODE" val="1"/>
  <p:tag name="ARS_KEYPADPARA_MODIFYMODE" val="0"/>
  <p:tag name="ARS_CHOICE_OPTIONCOUNT" val="4"/>
  <p:tag name="ARS_CHOICE_SCOREMODE" val="0"/>
  <p:tag name="ARS_CHOICE_SCOREWRONG" val="0"/>
  <p:tag name="ARS_CHOICE_SCOREOPTIONZERO" val="0"/>
  <p:tag name="ARS_KEYPADPARA_OPTIONMODE" val="0"/>
  <p:tag name="ARS_PICTURE_LEFT_COLUMN" val="0"/>
  <p:tag name="ARS_PICTURE_TOP_COLUMN" val="0"/>
  <p:tag name="ARS_PICTURE_HEIGHT_COLUMN" val="400"/>
  <p:tag name="ARS_PICTURE_WIDTH_COLUMN" val="400"/>
  <p:tag name="ARS_SLIDE_OPTIONTEXT" val="Опция1&#10;Опция2&#10;Опция3&#10;Опция4"/>
  <p:tag name="ARS_SLIDE_OPTIONTEXT_SHAPEID" val="9"/>
  <p:tag name="ARS_CHARTPARA_DATAFORMAT" val="ltNumberValue"/>
  <p:tag name="ARS_CHARTPARA_SHOWTIME" val="csStop"/>
  <p:tag name="ARS_CHARTPARA_SHOW3D" val="0"/>
  <p:tag name="ARS_CHARTPARA_TYPE" val="ctBar"/>
  <p:tag name="ARS_CHARTPARA_DATAPERCENTBASE" val="crResponse"/>
  <p:tag name="ARS_CHOICE_CORRECTANSWER" val="2"/>
  <p:tag name="ARS_CHOICE_SCORERIGHT" val="1"/>
  <p:tag name="ARS_RESPONSETIMER" val="00:30"/>
  <p:tag name="ARS_SLIDE_ISRESPONSED" val="1"/>
  <p:tag name="ARS_PICTURE_HEIGHT_BAR" val="291"/>
  <p:tag name="ARS_PICTURE_LEFT_BAR" val="26"/>
  <p:tag name="ARS_PICTURE_TOP_BAR" val="117"/>
  <p:tag name="ARS_PICTURE_WIDTH_BAR" val="400"/>
  <p:tag name="ARS_RESPONSED" val="1"/>
  <p:tag name="ARS_SLIDE_DUENO" val="30"/>
  <p:tag name="ARS_SLIDE_PARTICIPANTNUM" val="30"/>
  <p:tag name="ARS_SLIDE_SUBMITNUM" val="16"/>
  <p:tag name="ARS_SLIDE_CORRECTNUM" val="10"/>
  <p:tag name="ARS_CHARTPARA_PICTURENAME" val="472caf55-fb89-40d9-b0dc-70566a8812f3.jp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Choice"/>
  <p:tag name="ARS_RESPONSEPARA_NAMEMODE" val="1"/>
  <p:tag name="ARS_RESPONSEPARA_CANVOTE" val="cvAll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KEYPADPARA_MODIFYMODE" val="0"/>
  <p:tag name="ARS_CHOICE_OPTIONCOUNT" val="4"/>
  <p:tag name="ARS_CHOICE_OPTIONLIMIT" val="1"/>
  <p:tag name="ARS_CHOICE_SCOREMODE" val="0"/>
  <p:tag name="ARS_CHOICE_SCORERIGHT" val="1"/>
  <p:tag name="ARS_CHOICE_SCOREWRONG" val="0"/>
  <p:tag name="ARS_CHOICE_SCOREOPTIONZERO" val="0"/>
  <p:tag name="ARS_KEYPADPARA_OPTIONMODE" val="0"/>
  <p:tag name="ARS_PICTURE_LEFT_COLUMN" val="0"/>
  <p:tag name="ARS_PICTURE_TOP_COLUMN" val="0"/>
  <p:tag name="ARS_PICTURE_HEIGHT_COLUMN" val="400"/>
  <p:tag name="ARS_PICTURE_WIDTH_COLUMN" val="400"/>
  <p:tag name="ARS_SLIDE_OPTIONTEXT" val="Опция1&#10;Опция2&#10;Опция3&#10;Опция4"/>
  <p:tag name="ARS_SLIDE_OPTIONTEXT_SHAPEID" val="6"/>
  <p:tag name="ARS_CHARTPARA_DATAFORMAT" val="ltNumberValue"/>
  <p:tag name="ARS_CHARTPARA_SHOWTIME" val="csStop"/>
  <p:tag name="ARS_CHARTPARA_SHOW3D" val="0"/>
  <p:tag name="ARS_CHARTPARA_TYPE" val="ctBar"/>
  <p:tag name="ARS_CHARTPARA_DATAPERCENTBASE" val="crResponse"/>
  <p:tag name="ARS_RESPONSETIMER" val="00:30"/>
  <p:tag name="ARS_CHOICE_CORRECTANSWER" val="3"/>
  <p:tag name="ARS_SLIDE_ISRESPONSED" val="1"/>
  <p:tag name="ARS_PICTURE_HEIGHT_BAR" val="291"/>
  <p:tag name="ARS_PICTURE_LEFT_BAR" val="26"/>
  <p:tag name="ARS_PICTURE_TOP_BAR" val="117"/>
  <p:tag name="ARS_PICTURE_WIDTH_BAR" val="400"/>
  <p:tag name="ARS_RESPONSED" val="1"/>
  <p:tag name="ARS_SLIDE_DUENO" val="30"/>
  <p:tag name="ARS_SLIDE_PARTICIPANTNUM" val="30"/>
  <p:tag name="ARS_SLIDE_SUBMITNUM" val="17"/>
  <p:tag name="ARS_SLIDE_CORRECTNUM" val="17"/>
  <p:tag name="ARS_CHARTPARA_PICTURENAME" val="834eeaba-c88b-4179-a700-76a1defd7569.jp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Choice"/>
  <p:tag name="ARS_RESPONSEPARA_NAMEMODE" val="1"/>
  <p:tag name="ARS_RESPONSEPARA_CANVOTE" val="cvAll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KEYPADPARA_MODIFYMODE" val="0"/>
  <p:tag name="ARS_CHOICE_OPTIONCOUNT" val="4"/>
  <p:tag name="ARS_CHOICE_OPTIONLIMIT" val="1"/>
  <p:tag name="ARS_CHOICE_SCOREMODE" val="0"/>
  <p:tag name="ARS_CHOICE_SCORERIGHT" val="1"/>
  <p:tag name="ARS_CHOICE_SCOREWRONG" val="0"/>
  <p:tag name="ARS_CHOICE_SCOREOPTIONZERO" val="0"/>
  <p:tag name="ARS_KEYPADPARA_OPTIONMODE" val="0"/>
  <p:tag name="ARS_PICTURE_LEFT_COLUMN" val="0"/>
  <p:tag name="ARS_PICTURE_TOP_COLUMN" val="0"/>
  <p:tag name="ARS_PICTURE_HEIGHT_COLUMN" val="400"/>
  <p:tag name="ARS_PICTURE_WIDTH_COLUMN" val="400"/>
  <p:tag name="ARS_SLIDE_OPTIONTEXT" val="Опция1&#10;Опция2&#10;Опция3&#10;Опция4"/>
  <p:tag name="ARS_SLIDE_OPTIONTEXT_SHAPEID" val="6"/>
  <p:tag name="ARS_CHARTPARA_DATAFORMAT" val="ltNumberValue"/>
  <p:tag name="ARS_CHARTPARA_SHOWTIME" val="csStop"/>
  <p:tag name="ARS_CHARTPARA_SHOW3D" val="0"/>
  <p:tag name="ARS_CHARTPARA_TYPE" val="ctBar"/>
  <p:tag name="ARS_CHARTPARA_DATAPERCENTBASE" val="crResponse"/>
  <p:tag name="ARS_RESPONSETIMER" val="00:30"/>
  <p:tag name="ARS_CHOICE_CORRECTANSWER" val="3"/>
  <p:tag name="ARS_SLIDE_ISRESPONSED" val="1"/>
  <p:tag name="ARS_PICTURE_HEIGHT_BAR" val="291"/>
  <p:tag name="ARS_PICTURE_LEFT_BAR" val="26"/>
  <p:tag name="ARS_PICTURE_TOP_BAR" val="117"/>
  <p:tag name="ARS_PICTURE_WIDTH_BAR" val="400"/>
  <p:tag name="ARS_RESPONSED" val="1"/>
  <p:tag name="ARS_SLIDE_DUENO" val="30"/>
  <p:tag name="ARS_SLIDE_PARTICIPANTNUM" val="30"/>
  <p:tag name="ARS_SLIDE_SUBMITNUM" val="17"/>
  <p:tag name="ARS_SLIDE_CORRECTNUM" val="7"/>
  <p:tag name="ARS_CHARTPARA_PICTURENAME" val="fc66612a-0719-4313-b8d3-9a28726bf3ed.jp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Choice"/>
  <p:tag name="ARS_RESPONSEPARA_NAMEMODE" val="1"/>
  <p:tag name="ARS_RESPONSEPARA_CANVOTE" val="cvAll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KEYPADPARA_MODIFYMODE" val="0"/>
  <p:tag name="ARS_CHOICE_OPTIONCOUNT" val="4"/>
  <p:tag name="ARS_CHOICE_OPTIONLIMIT" val="1"/>
  <p:tag name="ARS_CHOICE_SCOREMODE" val="0"/>
  <p:tag name="ARS_CHOICE_SCORERIGHT" val="1"/>
  <p:tag name="ARS_CHOICE_SCOREWRONG" val="0"/>
  <p:tag name="ARS_CHOICE_SCOREOPTIONZERO" val="0"/>
  <p:tag name="ARS_KEYPADPARA_OPTIONMODE" val="0"/>
  <p:tag name="ARS_PICTURE_LEFT_COLUMN" val="0"/>
  <p:tag name="ARS_PICTURE_TOP_COLUMN" val="0"/>
  <p:tag name="ARS_PICTURE_HEIGHT_COLUMN" val="400"/>
  <p:tag name="ARS_PICTURE_WIDTH_COLUMN" val="400"/>
  <p:tag name="ARS_SLIDE_OPTIONTEXT" val="Опция1&#10;Опция2&#10;Опция3&#10;Опция4"/>
  <p:tag name="ARS_SLIDE_OPTIONTEXT_SHAPEID" val="6"/>
  <p:tag name="ARS_CHARTPARA_DATAFORMAT" val="ltNumberValue"/>
  <p:tag name="ARS_CHARTPARA_SHOWTIME" val="csStop"/>
  <p:tag name="ARS_CHARTPARA_SHOW3D" val="0"/>
  <p:tag name="ARS_CHARTPARA_TYPE" val="ctBar"/>
  <p:tag name="ARS_CHARTPARA_DATAPERCENTBASE" val="crResponse"/>
  <p:tag name="ARS_RESPONSETIMER" val="00:30"/>
  <p:tag name="ARS_CHOICE_CORRECTANSWER" val="2"/>
  <p:tag name="ARS_SLIDE_ISRESPONSED" val="1"/>
  <p:tag name="ARS_PICTURE_HEIGHT_BAR" val="291"/>
  <p:tag name="ARS_PICTURE_LEFT_BAR" val="26"/>
  <p:tag name="ARS_PICTURE_TOP_BAR" val="117"/>
  <p:tag name="ARS_PICTURE_WIDTH_BAR" val="400"/>
  <p:tag name="ARS_RESPONSED" val="1"/>
  <p:tag name="ARS_SLIDE_DUENO" val="30"/>
  <p:tag name="ARS_SLIDE_PARTICIPANTNUM" val="30"/>
  <p:tag name="ARS_SLIDE_SUBMITNUM" val="17"/>
  <p:tag name="ARS_SLIDE_CORRECTNUM" val="15"/>
  <p:tag name="ARS_CHARTPARA_PICTURENAME" val="f9d5e313-766c-4624-843f-ea5e30103ef8.jp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Choice"/>
  <p:tag name="ARS_RESPONSEPARA_NAMEMODE" val="1"/>
  <p:tag name="ARS_RESPONSEPARA_CANVOTE" val="cvAll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KEYPADPARA_MODIFYMODE" val="0"/>
  <p:tag name="ARS_CHOICE_OPTIONCOUNT" val="4"/>
  <p:tag name="ARS_CHOICE_OPTIONLIMIT" val="1"/>
  <p:tag name="ARS_CHOICE_SCOREMODE" val="0"/>
  <p:tag name="ARS_CHOICE_SCORERIGHT" val="1"/>
  <p:tag name="ARS_CHOICE_SCOREWRONG" val="0"/>
  <p:tag name="ARS_CHOICE_SCOREOPTIONZERO" val="0"/>
  <p:tag name="ARS_KEYPADPARA_OPTIONMODE" val="0"/>
  <p:tag name="ARS_PICTURE_LEFT_COLUMN" val="0"/>
  <p:tag name="ARS_PICTURE_TOP_COLUMN" val="0"/>
  <p:tag name="ARS_PICTURE_HEIGHT_COLUMN" val="400"/>
  <p:tag name="ARS_PICTURE_WIDTH_COLUMN" val="400"/>
  <p:tag name="ARS_SLIDE_OPTIONTEXT" val="Опция1&#10;Опция2&#10;Опция3&#10;Опция4"/>
  <p:tag name="ARS_SLIDE_OPTIONTEXT_SHAPEID" val="6"/>
  <p:tag name="ARS_CHARTPARA_DATAFORMAT" val="ltNumberValue"/>
  <p:tag name="ARS_CHARTPARA_SHOWTIME" val="csStop"/>
  <p:tag name="ARS_CHARTPARA_SHOW3D" val="0"/>
  <p:tag name="ARS_CHARTPARA_TYPE" val="ctBar"/>
  <p:tag name="ARS_CHARTPARA_DATAPERCENTBASE" val="crResponse"/>
  <p:tag name="ARS_RESPONSETIMER" val="00:30"/>
  <p:tag name="ARS_CHOICE_CORRECTANSWER" val="4"/>
  <p:tag name="ARS_SLIDE_ISRESPONSED" val="1"/>
  <p:tag name="ARS_PICTURE_HEIGHT_BAR" val="291"/>
  <p:tag name="ARS_PICTURE_LEFT_BAR" val="26"/>
  <p:tag name="ARS_PICTURE_TOP_BAR" val="117"/>
  <p:tag name="ARS_PICTURE_WIDTH_BAR" val="400"/>
  <p:tag name="ARS_RESPONSED" val="1"/>
  <p:tag name="ARS_SLIDE_DUENO" val="30"/>
  <p:tag name="ARS_SLIDE_PARTICIPANTNUM" val="30"/>
  <p:tag name="ARS_SLIDE_SUBMITNUM" val="17"/>
  <p:tag name="ARS_SLIDE_CORRECTNUM" val="13"/>
  <p:tag name="ARS_CHARTPARA_PICTURENAME" val="4197d219-421e-4d0f-813c-53c8dec2393b.jp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Number"/>
  <p:tag name="ARS_RESPONSEPARA_CANVOTE" val="cvAll"/>
  <p:tag name="ARS_RESPONSEPARA_NAMEMODE" val="1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KEYPADPARA_SUBMITMODE" val="1"/>
  <p:tag name="ARS_KEYPADPARA_MODIFYMODE" val="0"/>
  <p:tag name="ARS_NUMBER_SCORERIGHT" val="1"/>
  <p:tag name="ARS_NUMBER_SCOREWRONG" val="0"/>
  <p:tag name="ARS_KEYPADPARA_OPTIONMODE" val="0"/>
  <p:tag name="ARS_CHARTPARA_DATAFORMAT" val="ltNumberValue"/>
  <p:tag name="ARS_CHARTPARA_SHOWTIME" val="csStop"/>
  <p:tag name="ARS_CHARTPARA_DATAPERCENTBASE" val="crParticipant"/>
  <p:tag name="ARS_CHARTPARA_SHOW3D" val="0"/>
  <p:tag name="ARS_CHARTPARA_TYPE" val="ctBar"/>
  <p:tag name="ARS_NUMBER_CORRECTANSWER" val="-11"/>
  <p:tag name="ARS_RESPONSETIMER" val="00:40"/>
  <p:tag name="ARS_SLIDE_ISRESPONSED" val="1"/>
  <p:tag name="ARS_RESPONSED" val="1"/>
  <p:tag name="ARS_SLIDE_DUENO" val="30"/>
  <p:tag name="ARS_SLIDE_PARTICIPANTNUM" val="30"/>
  <p:tag name="ARS_SLIDE_SUBMITNUM" val="14"/>
  <p:tag name="ARS_SLIDE_CORRECTNUM" val="0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100</Words>
  <Application>Microsoft Office PowerPoint</Application>
  <PresentationFormat>Экран (4:3)</PresentationFormat>
  <Paragraphs>64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1. Выполните действие:  – 29 + 50.  </vt:lpstr>
      <vt:lpstr>2. Укажите наибольшее по модулю число</vt:lpstr>
      <vt:lpstr>3. Сколько целых чисел расположено на координатной прямой между числами – 7 и 8? </vt:lpstr>
      <vt:lpstr>4. Выполните действие:  – 14 + 90.  </vt:lpstr>
      <vt:lpstr>5. Укажите наименьшее по модулю число </vt:lpstr>
      <vt:lpstr>6. Вычислите:  – 10 + (– 11) + 12 –  (– 13) + (– 14) + 15 + (– 16).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Выполните действие:  – 29 + 50.</dc:title>
  <dc:creator>Ученик 3</dc:creator>
  <cp:lastModifiedBy>Viewstar</cp:lastModifiedBy>
  <cp:revision>7</cp:revision>
  <dcterms:created xsi:type="dcterms:W3CDTF">2014-01-21T18:14:22Z</dcterms:created>
  <dcterms:modified xsi:type="dcterms:W3CDTF">2014-01-23T08:26:05Z</dcterms:modified>
</cp:coreProperties>
</file>